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d7c70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6d7c70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remove this?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8e596260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8e596260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add a fancy graphic here that shows the milestones in a more interesting light?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e5588b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8e5588b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we were not gonna use x86 MCU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is very direct. Used same materials given to us by client so far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tensorflow may mitigate latency more than opencv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Hud will be produced using java language and projected onto a windshield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3 camera’s? One RGB, one Infrared, one depth, can be same camera different lense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f6fff53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f6fff53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8e5588b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8e5588b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Mention that we were not gonna use x86 MCU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Detailed design is very direct. Used same materials given to us by client so far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Mention tensorflow may mitigate latency more than opencv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Hud will be produced using java language and projected onto a windshield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Mention software running on nvidia jetson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d7c70c3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d7c70c3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8f6fff5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8f6fff53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e5588b0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e5588b0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e5588b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e5588b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there are many components we want to test each component individually as they are being build.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Testing object detection as its build, testing eye tracking as its build.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each component is passing its unit tests then we want to try and test as a system.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Test the eye tracker connected to the jetson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6d7c70c3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6d7c70c3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e596260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e596260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8e5588b0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8e5588b0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8e5588b0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8e5588b0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8e5588b0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8e5588b0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Dennis can do this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e596260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e596260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e596260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e596260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e596260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e596260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e59626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e596260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8f6fff5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8f6fff5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Sunk cost with Jetson and Tobii, Jetson nano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Vision blocking?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Looking for most cost effective method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using an ARM device - restricts 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e59626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e596260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people are new to the topics we will cover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outside parties that might be familiar with these technologies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Jetson won’t be fast enough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Real time system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jetson is probably overshooting our goals but we are using it for simplicity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Connectivity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Plan out different ideas, like an intermediate uC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e596260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8e596260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3400" y="1885950"/>
            <a:ext cx="6629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BE4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33400" y="2686050"/>
            <a:ext cx="62484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>
                <a:solidFill>
                  <a:srgbClr val="6E6259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12725" y="2616994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" name="Google Shape;17;p2" descr="ISU LEFT white.eps"/>
          <p:cNvPicPr preferRelativeResize="0"/>
          <p:nvPr/>
        </p:nvPicPr>
        <p:blipFill rotWithShape="1">
          <a:blip r:embed="rId2">
            <a:alphaModFix/>
          </a:blip>
          <a:srcRect b="38234"/>
          <a:stretch/>
        </p:blipFill>
        <p:spPr>
          <a:xfrm>
            <a:off x="533400" y="622697"/>
            <a:ext cx="4724400" cy="2917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8313" y="971550"/>
            <a:ext cx="3886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3pPr>
            <a:lvl4pPr marL="1828800" lvl="3" indent="-2286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4pPr>
            <a:lvl5pPr marL="2286000" lvl="4" indent="-2286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105150" y="-1466850"/>
            <a:ext cx="30861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572050" y="1000050"/>
            <a:ext cx="37719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495350" y="-924000"/>
            <a:ext cx="3771900" cy="58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7244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5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C8102E"/>
              </a:buClr>
              <a:buSzPts val="2560"/>
              <a:buFont typeface="Times"/>
              <a:buNone/>
              <a:defRPr sz="32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8102E"/>
              </a:buClr>
              <a:buSzPts val="2240"/>
              <a:buFont typeface="Times"/>
              <a:buNone/>
              <a:defRPr sz="28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8102E"/>
              </a:buClr>
              <a:buSzPts val="1920"/>
              <a:buFont typeface="Times"/>
              <a:buNone/>
              <a:defRPr sz="24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8102E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8102E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sz="20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0680" algn="l" rtl="0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0680" algn="l" rtl="0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0680" algn="l" rtl="0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0679" algn="l" rtl="0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067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067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067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067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12725" y="2616994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" name="Google Shape;10;p1" descr="ISU LEFT white.eps"/>
          <p:cNvPicPr preferRelativeResize="0"/>
          <p:nvPr/>
        </p:nvPicPr>
        <p:blipFill rotWithShape="1">
          <a:blip r:embed="rId14">
            <a:alphaModFix/>
          </a:blip>
          <a:srcRect b="38234"/>
          <a:stretch/>
        </p:blipFill>
        <p:spPr>
          <a:xfrm>
            <a:off x="533400" y="4774445"/>
            <a:ext cx="3200398" cy="197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767388" y="47327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0" y="790775"/>
            <a:ext cx="8520600" cy="289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User Information Augmentation. Vision based Information Delivery System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Team:</a:t>
            </a:r>
            <a:r>
              <a:rPr lang="en" sz="3000">
                <a:solidFill>
                  <a:srgbClr val="000000"/>
                </a:solidFill>
              </a:rPr>
              <a:t> SDDec19-14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Advisor: </a:t>
            </a:r>
            <a:r>
              <a:rPr lang="en" sz="3000">
                <a:solidFill>
                  <a:srgbClr val="000000"/>
                </a:solidFill>
              </a:rPr>
              <a:t>Aleksandar Dogandzic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Client:</a:t>
            </a:r>
            <a:r>
              <a:rPr lang="en" sz="3000">
                <a:solidFill>
                  <a:srgbClr val="000000"/>
                </a:solidFill>
              </a:rPr>
              <a:t> Radek Kornicki of Danfoss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Devices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48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Jetson TX2: $540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Tobii Eye tracker: $150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Generic Projector: ~$80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Projection Film: ~$40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Cameras: ~$300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Intel Compute Stick: $120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Total Cost: $1,230</a:t>
            </a:r>
            <a:endParaRPr sz="18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&amp; Schedule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838200" y="835825"/>
            <a:ext cx="7620000" cy="305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Open Sans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Tobii Eye Tracker 4C connected to Jetson TX2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Open Sans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Object detection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Open Sans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Heads-up display (HUD) display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CE1126"/>
              </a:buClr>
              <a:buSzPts val="2400"/>
              <a:buFont typeface="Open Sans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Component integration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800" y="971700"/>
            <a:ext cx="5711201" cy="29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4829525" y="2292225"/>
            <a:ext cx="5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Open Sans"/>
                <a:ea typeface="Open Sans"/>
                <a:cs typeface="Open Sans"/>
                <a:sym typeface="Open Sans"/>
              </a:rPr>
              <a:t>/Tensorflow</a:t>
            </a:r>
            <a:endParaRPr sz="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 for Intel Compute Stick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838200" y="1146475"/>
            <a:ext cx="7620000" cy="273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Directly using USB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WINE virtualization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ROS wrapper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StreamEngine/support files from Tobii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QEMU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151275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838200" y="881600"/>
            <a:ext cx="7620000" cy="300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Such that it is stationary in a vehicle or a fixed space where the user is stationary as well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Tobii eye tracker used so we don’t have to worry about head movement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Tensorflow used to reduce latency in object detection to provide real time system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X86 MCU used to communicate with Tobii in the stead of the Jetson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MCU UART used since data from Tobii to Jetson is not that large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Simple project projects onto film as opposed to using electronic </a:t>
            </a:r>
            <a:endParaRPr sz="1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/>
              <a:t>Transparent screen</a:t>
            </a:r>
            <a:endParaRPr sz="170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38241"/>
          <a:stretch/>
        </p:blipFill>
        <p:spPr>
          <a:xfrm>
            <a:off x="1286263" y="53575"/>
            <a:ext cx="6571475" cy="44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t="49551"/>
          <a:stretch/>
        </p:blipFill>
        <p:spPr>
          <a:xfrm>
            <a:off x="1202238" y="319075"/>
            <a:ext cx="6739524" cy="37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10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Hardware/Software/Technology Used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838200" y="1114500"/>
            <a:ext cx="7620000" cy="317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Nvidia Jetson Tx2/ Jetson nano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Tobii Eye Tracker 4c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Tensorflow/ OpenCV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Python, C/C++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SSH for testing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UART for data transfer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GDB for debugging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Combination of unit and system testing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Tests each part individually and then as a whole</a:t>
            </a: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888" y="82613"/>
            <a:ext cx="4888226" cy="44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Operating heavy machinery can be dangerous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Heavy machinery on highways can hinder traffic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HUD to remedy this situation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Determine viability on a larger scale</a:t>
            </a:r>
            <a:endParaRPr sz="24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Jetson Flashed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Basic image detection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Basic Eye Tracker functions  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Responsibilities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6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Omr</a:t>
            </a: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Object detection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Aaron</a:t>
            </a: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Information display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Jonah</a:t>
            </a: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Eye Tracking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Object detection support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Dennis</a:t>
            </a: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Information display support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System integration</a:t>
            </a:r>
            <a:endParaRPr sz="2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Next Semester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Integrate the Tobii with the Jetson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Develop the display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Continue developing object detection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System to combine/use sensor data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450" y="713250"/>
            <a:ext cx="3265100" cy="383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Tobii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Nuance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Our design uses a projector, not a tablet, to display information</a:t>
            </a:r>
            <a:endParaRPr sz="240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Identify road lanes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Identify important objects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Track user’s eyes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Project a heads up display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Track sensor health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User friendly calibration</a:t>
            </a:r>
            <a:endParaRPr sz="24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Eye tracking and object detection in real time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Detection done accurately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HUD updated consistently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System protected from malicious intent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Easy to start</a:t>
            </a:r>
            <a:endParaRPr sz="24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Constraints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Economically Feasible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+70% Transparent film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Jetson TX2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Tobii Eye Tracker 4C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SDDEC19-14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and Mitigation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Jetson’s speed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Technical Experience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Tensorflow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Real-time systems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"/>
              <a:t>Connectivity issues between hardware 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Resource/Cost Estimate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Cost: ~$1,230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Hours of effort: ~360 hours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SDDEC19-14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l="7235" t="30857" b="21226"/>
          <a:stretch/>
        </p:blipFill>
        <p:spPr>
          <a:xfrm>
            <a:off x="1395425" y="2354825"/>
            <a:ext cx="3739748" cy="144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4">
            <a:alphaModFix/>
          </a:blip>
          <a:srcRect l="21303" b="21874"/>
          <a:stretch/>
        </p:blipFill>
        <p:spPr>
          <a:xfrm>
            <a:off x="6228150" y="200025"/>
            <a:ext cx="1946008" cy="144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5">
            <a:alphaModFix/>
          </a:blip>
          <a:srcRect l="26924" t="11460" r="13387" b="10414"/>
          <a:stretch/>
        </p:blipFill>
        <p:spPr>
          <a:xfrm>
            <a:off x="5593550" y="1722275"/>
            <a:ext cx="2764624" cy="27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On-screen Show (16:9)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Open Sans</vt:lpstr>
      <vt:lpstr>Arial</vt:lpstr>
      <vt:lpstr>Times</vt:lpstr>
      <vt:lpstr>PowerPoint</vt:lpstr>
      <vt:lpstr>User Information Augmentation. Vision based Information Delivery System  Team: SDDec19-14 Advisor: Aleksandar Dogandzic Client: Radek Kornicki of Danfoss</vt:lpstr>
      <vt:lpstr>Problem Statement</vt:lpstr>
      <vt:lpstr>Conceptual sketch</vt:lpstr>
      <vt:lpstr>Market Survey</vt:lpstr>
      <vt:lpstr>Functional Requirements</vt:lpstr>
      <vt:lpstr>Non-Functional Requirements</vt:lpstr>
      <vt:lpstr>Other Constraints</vt:lpstr>
      <vt:lpstr>Potential Risks and Mitigation</vt:lpstr>
      <vt:lpstr>Resource/Cost Estimate</vt:lpstr>
      <vt:lpstr>Cost of Devices</vt:lpstr>
      <vt:lpstr>Project Milestones &amp; Schedule</vt:lpstr>
      <vt:lpstr>Functional decomposition</vt:lpstr>
      <vt:lpstr>Reason for Intel Compute Stick</vt:lpstr>
      <vt:lpstr>Design </vt:lpstr>
      <vt:lpstr>PowerPoint Presentation</vt:lpstr>
      <vt:lpstr>PowerPoint Presentation</vt:lpstr>
      <vt:lpstr>Hardware/Software/Technology Used</vt:lpstr>
      <vt:lpstr>Test Plan</vt:lpstr>
      <vt:lpstr>PowerPoint Presentation</vt:lpstr>
      <vt:lpstr>Current Project Status</vt:lpstr>
      <vt:lpstr>Task Responsibilities</vt:lpstr>
      <vt:lpstr>Plan for Next Semester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Information Augmentation. Vision based Information Delivery System  Team: SDDec19-14 Advisor: Aleksandar Dogandzic Client: Radek Kornicki of Danfoss</dc:title>
  <cp:lastModifiedBy>Dennis Xu</cp:lastModifiedBy>
  <cp:revision>1</cp:revision>
  <dcterms:modified xsi:type="dcterms:W3CDTF">2019-12-13T22:53:00Z</dcterms:modified>
</cp:coreProperties>
</file>